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307" r:id="rId6"/>
    <p:sldId id="308" r:id="rId7"/>
    <p:sldId id="269" r:id="rId8"/>
    <p:sldId id="263" r:id="rId9"/>
    <p:sldId id="264" r:id="rId10"/>
    <p:sldId id="265" r:id="rId11"/>
    <p:sldId id="309" r:id="rId12"/>
    <p:sldId id="310" r:id="rId13"/>
    <p:sldId id="279" r:id="rId14"/>
    <p:sldId id="293" r:id="rId15"/>
  </p:sldIdLst>
  <p:sldSz cx="9144000" cy="5143500" type="screen16x9"/>
  <p:notesSz cx="6858000" cy="9144000"/>
  <p:embeddedFontLst>
    <p:embeddedFont>
      <p:font typeface="Andika" panose="020B0604020202020204" charset="0"/>
      <p:regular r:id="rId17"/>
      <p:bold r:id="rId18"/>
      <p:italic r:id="rId19"/>
      <p:boldItalic r:id="rId20"/>
    </p:embeddedFont>
    <p:embeddedFont>
      <p:font typeface="DM Sans" pitchFamily="2" charset="0"/>
      <p:regular r:id="rId21"/>
      <p:bold r:id="rId22"/>
      <p:italic r:id="rId23"/>
      <p:boldItalic r:id="rId24"/>
    </p:embeddedFont>
    <p:embeddedFont>
      <p:font typeface="Poppins" panose="00000500000000000000" pitchFamily="2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9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FDE0F1-9BA4-4893-9169-68C674FBD009}" v="19" dt="2026-08-14T22:06:35.4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725" autoAdjust="0"/>
  </p:normalViewPr>
  <p:slideViewPr>
    <p:cSldViewPr snapToGrid="0">
      <p:cViewPr varScale="1">
        <p:scale>
          <a:sx n="133" d="100"/>
          <a:sy n="133" d="100"/>
        </p:scale>
        <p:origin x="596" y="100"/>
      </p:cViewPr>
      <p:guideLst>
        <p:guide orient="horz" pos="19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Steinke" userId="S::amanda.steinke@epslearning.com::24fad54d-ea40-4073-9203-c8264c312531" providerId="AD" clId="Web-{8A5213B4-C734-B6E3-8415-0A6811E471EA}"/>
    <pc:docChg chg="modSld">
      <pc:chgData name="Amanda Steinke" userId="S::amanda.steinke@epslearning.com::24fad54d-ea40-4073-9203-c8264c312531" providerId="AD" clId="Web-{8A5213B4-C734-B6E3-8415-0A6811E471EA}" dt="2026-08-14T21:54:47.823" v="4" actId="14100"/>
      <pc:docMkLst>
        <pc:docMk/>
      </pc:docMkLst>
      <pc:sldChg chg="addSp delSp modSp">
        <pc:chgData name="Amanda Steinke" userId="S::amanda.steinke@epslearning.com::24fad54d-ea40-4073-9203-c8264c312531" providerId="AD" clId="Web-{8A5213B4-C734-B6E3-8415-0A6811E471EA}" dt="2026-08-14T21:54:47.823" v="4" actId="14100"/>
        <pc:sldMkLst>
          <pc:docMk/>
          <pc:sldMk cId="0" sldId="307"/>
        </pc:sldMkLst>
        <pc:picChg chg="add mod">
          <ac:chgData name="Amanda Steinke" userId="S::amanda.steinke@epslearning.com::24fad54d-ea40-4073-9203-c8264c312531" providerId="AD" clId="Web-{8A5213B4-C734-B6E3-8415-0A6811E471EA}" dt="2026-08-14T21:54:47.823" v="4" actId="14100"/>
          <ac:picMkLst>
            <pc:docMk/>
            <pc:sldMk cId="0" sldId="307"/>
            <ac:picMk id="2" creationId="{1D4D5512-A4C2-7C98-DC49-A7DF86E2EAD0}"/>
          </ac:picMkLst>
        </pc:picChg>
      </pc:sldChg>
    </pc:docChg>
  </pc:docChgLst>
  <pc:docChgLst>
    <pc:chgData name="Amanda Steinke" userId="24fad54d-ea40-4073-9203-c8264c312531" providerId="ADAL" clId="{493C8757-B1DA-4C25-B971-9A79A010E0F1}"/>
    <pc:docChg chg="undo custSel addSld delSld modSld">
      <pc:chgData name="Amanda Steinke" userId="24fad54d-ea40-4073-9203-c8264c312531" providerId="ADAL" clId="{493C8757-B1DA-4C25-B971-9A79A010E0F1}" dt="2026-08-17T14:40:06.483" v="93" actId="20577"/>
      <pc:docMkLst>
        <pc:docMk/>
      </pc:docMkLst>
      <pc:sldChg chg="addSp modSp mod modNotesTx">
        <pc:chgData name="Amanda Steinke" userId="24fad54d-ea40-4073-9203-c8264c312531" providerId="ADAL" clId="{493C8757-B1DA-4C25-B971-9A79A010E0F1}" dt="2026-08-14T18:25:39.075" v="82" actId="167"/>
        <pc:sldMkLst>
          <pc:docMk/>
          <pc:sldMk cId="0" sldId="256"/>
        </pc:sldMkLst>
        <pc:spChg chg="add mod ord">
          <ac:chgData name="Amanda Steinke" userId="24fad54d-ea40-4073-9203-c8264c312531" providerId="ADAL" clId="{493C8757-B1DA-4C25-B971-9A79A010E0F1}" dt="2026-08-14T18:25:39.075" v="82" actId="167"/>
          <ac:spMkLst>
            <pc:docMk/>
            <pc:sldMk cId="0" sldId="256"/>
            <ac:spMk id="3" creationId="{35003BC3-F268-3811-D8D2-F95440585E31}"/>
          </ac:spMkLst>
        </pc:spChg>
      </pc:sldChg>
      <pc:sldChg chg="modSp mod">
        <pc:chgData name="Amanda Steinke" userId="24fad54d-ea40-4073-9203-c8264c312531" providerId="ADAL" clId="{493C8757-B1DA-4C25-B971-9A79A010E0F1}" dt="2026-08-14T18:07:05.491" v="29" actId="20577"/>
        <pc:sldMkLst>
          <pc:docMk/>
          <pc:sldMk cId="0" sldId="257"/>
        </pc:sldMkLst>
        <pc:spChg chg="mod">
          <ac:chgData name="Amanda Steinke" userId="24fad54d-ea40-4073-9203-c8264c312531" providerId="ADAL" clId="{493C8757-B1DA-4C25-B971-9A79A010E0F1}" dt="2026-08-14T18:07:05.491" v="29" actId="20577"/>
          <ac:spMkLst>
            <pc:docMk/>
            <pc:sldMk cId="0" sldId="257"/>
            <ac:spMk id="64" creationId="{00000000-0000-0000-0000-000000000000}"/>
          </ac:spMkLst>
        </pc:spChg>
      </pc:sldChg>
      <pc:sldChg chg="modSp mod">
        <pc:chgData name="Amanda Steinke" userId="24fad54d-ea40-4073-9203-c8264c312531" providerId="ADAL" clId="{493C8757-B1DA-4C25-B971-9A79A010E0F1}" dt="2026-08-17T14:39:26.137" v="92" actId="6549"/>
        <pc:sldMkLst>
          <pc:docMk/>
          <pc:sldMk cId="0" sldId="258"/>
        </pc:sldMkLst>
        <pc:spChg chg="mod">
          <ac:chgData name="Amanda Steinke" userId="24fad54d-ea40-4073-9203-c8264c312531" providerId="ADAL" clId="{493C8757-B1DA-4C25-B971-9A79A010E0F1}" dt="2026-08-17T14:39:26.137" v="92" actId="6549"/>
          <ac:spMkLst>
            <pc:docMk/>
            <pc:sldMk cId="0" sldId="258"/>
            <ac:spMk id="72" creationId="{00000000-0000-0000-0000-000000000000}"/>
          </ac:spMkLst>
        </pc:spChg>
      </pc:sldChg>
      <pc:sldChg chg="modSp mod">
        <pc:chgData name="Amanda Steinke" userId="24fad54d-ea40-4073-9203-c8264c312531" providerId="ADAL" clId="{493C8757-B1DA-4C25-B971-9A79A010E0F1}" dt="2026-08-14T18:10:57.039" v="61" actId="20577"/>
        <pc:sldMkLst>
          <pc:docMk/>
          <pc:sldMk cId="0" sldId="259"/>
        </pc:sldMkLst>
        <pc:spChg chg="mod">
          <ac:chgData name="Amanda Steinke" userId="24fad54d-ea40-4073-9203-c8264c312531" providerId="ADAL" clId="{493C8757-B1DA-4C25-B971-9A79A010E0F1}" dt="2026-08-14T18:10:57.039" v="61" actId="20577"/>
          <ac:spMkLst>
            <pc:docMk/>
            <pc:sldMk cId="0" sldId="259"/>
            <ac:spMk id="79" creationId="{00000000-0000-0000-0000-000000000000}"/>
          </ac:spMkLst>
        </pc:spChg>
      </pc:sldChg>
      <pc:sldChg chg="addSp delSp modSp mod delAnim modAnim modNotesTx">
        <pc:chgData name="Amanda Steinke" userId="24fad54d-ea40-4073-9203-c8264c312531" providerId="ADAL" clId="{493C8757-B1DA-4C25-B971-9A79A010E0F1}" dt="2026-08-17T14:40:06.483" v="93" actId="20577"/>
        <pc:sldMkLst>
          <pc:docMk/>
          <pc:sldMk cId="0" sldId="263"/>
        </pc:sldMkLst>
        <pc:picChg chg="add mod">
          <ac:chgData name="Amanda Steinke" userId="24fad54d-ea40-4073-9203-c8264c312531" providerId="ADAL" clId="{493C8757-B1DA-4C25-B971-9A79A010E0F1}" dt="2026-08-14T22:03:46.263" v="88" actId="14826"/>
          <ac:picMkLst>
            <pc:docMk/>
            <pc:sldMk cId="0" sldId="263"/>
            <ac:picMk id="2" creationId="{8830BE7C-48AA-B1E3-5467-E713CD1EBE9E}"/>
          </ac:picMkLst>
        </pc:picChg>
      </pc:sldChg>
      <pc:sldChg chg="addSp delSp modSp mod">
        <pc:chgData name="Amanda Steinke" userId="24fad54d-ea40-4073-9203-c8264c312531" providerId="ADAL" clId="{493C8757-B1DA-4C25-B971-9A79A010E0F1}" dt="2026-08-14T18:04:20.325" v="2" actId="478"/>
        <pc:sldMkLst>
          <pc:docMk/>
          <pc:sldMk cId="0" sldId="264"/>
        </pc:sldMkLst>
        <pc:spChg chg="mod">
          <ac:chgData name="Amanda Steinke" userId="24fad54d-ea40-4073-9203-c8264c312531" providerId="ADAL" clId="{493C8757-B1DA-4C25-B971-9A79A010E0F1}" dt="2026-08-14T18:04:03.923" v="0" actId="20577"/>
          <ac:spMkLst>
            <pc:docMk/>
            <pc:sldMk cId="0" sldId="264"/>
            <ac:spMk id="102" creationId="{00000000-0000-0000-0000-000000000000}"/>
          </ac:spMkLst>
        </pc:spChg>
      </pc:sldChg>
      <pc:sldChg chg="modSp add mod setBg modNotes">
        <pc:chgData name="Amanda Steinke" userId="24fad54d-ea40-4073-9203-c8264c312531" providerId="ADAL" clId="{493C8757-B1DA-4C25-B971-9A79A010E0F1}" dt="2026-08-14T18:10:34.221" v="59" actId="255"/>
        <pc:sldMkLst>
          <pc:docMk/>
          <pc:sldMk cId="0" sldId="265"/>
        </pc:sldMkLst>
        <pc:spChg chg="mod">
          <ac:chgData name="Amanda Steinke" userId="24fad54d-ea40-4073-9203-c8264c312531" providerId="ADAL" clId="{493C8757-B1DA-4C25-B971-9A79A010E0F1}" dt="2026-08-14T18:10:34.221" v="59" actId="255"/>
          <ac:spMkLst>
            <pc:docMk/>
            <pc:sldMk cId="0" sldId="265"/>
            <ac:spMk id="131" creationId="{00000000-0000-0000-0000-000000000000}"/>
          </ac:spMkLst>
        </pc:spChg>
      </pc:sldChg>
      <pc:sldChg chg="modSp mod">
        <pc:chgData name="Amanda Steinke" userId="24fad54d-ea40-4073-9203-c8264c312531" providerId="ADAL" clId="{493C8757-B1DA-4C25-B971-9A79A010E0F1}" dt="2026-08-14T22:01:19.917" v="85" actId="14826"/>
        <pc:sldMkLst>
          <pc:docMk/>
          <pc:sldMk cId="0" sldId="307"/>
        </pc:sldMkLst>
        <pc:picChg chg="mod">
          <ac:chgData name="Amanda Steinke" userId="24fad54d-ea40-4073-9203-c8264c312531" providerId="ADAL" clId="{493C8757-B1DA-4C25-B971-9A79A010E0F1}" dt="2026-08-14T22:01:19.917" v="85" actId="14826"/>
          <ac:picMkLst>
            <pc:docMk/>
            <pc:sldMk cId="0" sldId="307"/>
            <ac:picMk id="2" creationId="{1D4D5512-A4C2-7C98-DC49-A7DF86E2EAD0}"/>
          </ac:picMkLst>
        </pc:picChg>
      </pc:sldChg>
      <pc:sldChg chg="addSp delSp modSp add mod delAnim modAnim">
        <pc:chgData name="Amanda Steinke" userId="24fad54d-ea40-4073-9203-c8264c312531" providerId="ADAL" clId="{493C8757-B1DA-4C25-B971-9A79A010E0F1}" dt="2026-08-14T22:06:35.486" v="91" actId="14826"/>
        <pc:sldMkLst>
          <pc:docMk/>
          <pc:sldMk cId="0" sldId="309"/>
        </pc:sldMkLst>
        <pc:picChg chg="add mod">
          <ac:chgData name="Amanda Steinke" userId="24fad54d-ea40-4073-9203-c8264c312531" providerId="ADAL" clId="{493C8757-B1DA-4C25-B971-9A79A010E0F1}" dt="2026-08-14T22:06:35.486" v="91" actId="14826"/>
          <ac:picMkLst>
            <pc:docMk/>
            <pc:sldMk cId="0" sldId="309"/>
            <ac:picMk id="2" creationId="{6F82468A-DAA7-1572-94E5-1C66081CC3FB}"/>
          </ac:picMkLst>
        </pc:picChg>
      </pc:sldChg>
      <pc:sldChg chg="modSp add mod setBg addAnim delAnim modAnim modNotes">
        <pc:chgData name="Amanda Steinke" userId="24fad54d-ea40-4073-9203-c8264c312531" providerId="ADAL" clId="{493C8757-B1DA-4C25-B971-9A79A010E0F1}" dt="2026-08-14T18:05:18.640" v="7"/>
        <pc:sldMkLst>
          <pc:docMk/>
          <pc:sldMk cId="0" sldId="310"/>
        </pc:sldMkLst>
        <pc:spChg chg="mod">
          <ac:chgData name="Amanda Steinke" userId="24fad54d-ea40-4073-9203-c8264c312531" providerId="ADAL" clId="{493C8757-B1DA-4C25-B971-9A79A010E0F1}" dt="2026-08-14T18:05:06.321" v="5" actId="20577"/>
          <ac:spMkLst>
            <pc:docMk/>
            <pc:sldMk cId="0" sldId="310"/>
            <ac:spMk id="10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amiralearning/gs-35-2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xplore.amiralearning.com/hubfs/resource/GettingStarted_3-5_Poster.pdf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amiralearning/k2-a1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amiralearning/k2-a2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d4dbda05e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d4dbda05e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Assess Poster: https://explore.amiralearning.com/hubfs/resource/Assess_K2_Poster.pdf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44ca0ad80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44ca0ad80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f2a3bafd_1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f2a3bafd_1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3"/>
              </a:rPr>
              <a:t>https://vimeo.com/amiralearning/gs-35-2</a:t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4"/>
              </a:rPr>
              <a:t>Corresponding Poster</a:t>
            </a: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f2a3bafd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5f2a3bafd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633c4f2e52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633c4f2e52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Andika"/>
                <a:ea typeface="Andika"/>
                <a:cs typeface="Andika"/>
                <a:sym typeface="Andika"/>
              </a:rPr>
              <a:t>Read the slide aloud or </a:t>
            </a:r>
            <a:r>
              <a:rPr lang="en" sz="1200">
                <a:solidFill>
                  <a:srgbClr val="666666"/>
                </a:solidFill>
                <a:highlight>
                  <a:srgbClr val="F0FA93"/>
                </a:highlight>
                <a:latin typeface="Andika"/>
                <a:ea typeface="Andika"/>
                <a:cs typeface="Andika"/>
                <a:sym typeface="Andika"/>
              </a:rPr>
              <a:t>click the audio icon</a:t>
            </a:r>
            <a:r>
              <a:rPr lang="en" sz="1200">
                <a:solidFill>
                  <a:srgbClr val="666666"/>
                </a:solidFill>
                <a:latin typeface="Andika"/>
                <a:ea typeface="Andika"/>
                <a:cs typeface="Andika"/>
                <a:sym typeface="Andika"/>
              </a:rPr>
              <a:t> to hear Amira read it.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633c4f2e52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633c4f2e52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262626"/>
                </a:solidFill>
                <a:latin typeface="Andika"/>
                <a:ea typeface="Andika"/>
                <a:cs typeface="Andika"/>
                <a:sym typeface="Andika"/>
              </a:rPr>
              <a:t> </a:t>
            </a:r>
            <a:r>
              <a:rPr lang="en" sz="1200">
                <a:solidFill>
                  <a:srgbClr val="262626"/>
                </a:solidFill>
                <a:latin typeface="Andika"/>
                <a:ea typeface="Andika"/>
                <a:cs typeface="Andika"/>
                <a:sym typeface="Andika"/>
              </a:rPr>
              <a:t>Take a dance break!</a:t>
            </a:r>
            <a:endParaRPr>
              <a:solidFill>
                <a:srgbClr val="26262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32c27c65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32c27c65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32c27c65f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32c27c65f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4ca0ad80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4ca0ad80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f2a3bafd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5f2a3bafd_1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3"/>
              </a:rPr>
              <a:t>https://vimeo.com/amiralearning/k2-a1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0466f9a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0466f9a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4ca0ad80e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44ca0ad80e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f2cbc70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f2cbc70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 dirty="0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3"/>
              </a:rPr>
              <a:t>https://vimeo.com/amiralearning/k2-a2</a:t>
            </a:r>
            <a:endParaRPr sz="1500" dirty="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latin typeface="DM Sans"/>
                <a:ea typeface="DM Sans"/>
                <a:cs typeface="DM Sans"/>
                <a:sym typeface="DM Sans"/>
              </a:rPr>
              <a:t>NOTE: </a:t>
            </a:r>
            <a:r>
              <a:rPr lang="en" sz="1500" dirty="0">
                <a:latin typeface="DM Sans"/>
                <a:ea typeface="DM Sans"/>
                <a:cs typeface="DM Sans"/>
                <a:sym typeface="DM Sans"/>
              </a:rPr>
              <a:t>The story featured in Lesson 2 was created specifically for this lesson and will not appear in the ISIP assessment.</a:t>
            </a:r>
            <a:endParaRPr sz="1500" dirty="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60466f9ae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60466f9ae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E6FAF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E6FAF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6FAF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player.vimeo.com/video/1214832674?app_id=122963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drive.google.com/file/d/1jn7QlorgTV5vE0uJ-QRcvJaI78n03kg7/view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slide" Target="slide7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player.vimeo.com/video/1214408562?app_id=122963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player.vimeo.com/video/1214410231?app_id=122963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2;p14">
            <a:extLst>
              <a:ext uri="{FF2B5EF4-FFF2-40B4-BE49-F238E27FC236}">
                <a16:creationId xmlns:a16="http://schemas.microsoft.com/office/drawing/2014/main" id="{35003BC3-F268-3811-D8D2-F95440585E31}"/>
              </a:ext>
            </a:extLst>
          </p:cNvPr>
          <p:cNvSpPr/>
          <p:nvPr/>
        </p:nvSpPr>
        <p:spPr>
          <a:xfrm>
            <a:off x="0" y="0"/>
            <a:ext cx="4419750" cy="5143500"/>
          </a:xfrm>
          <a:prstGeom prst="rect">
            <a:avLst/>
          </a:prstGeom>
          <a:gradFill>
            <a:gsLst>
              <a:gs pos="0">
                <a:srgbClr val="EAFAE6"/>
              </a:gs>
              <a:gs pos="32000">
                <a:srgbClr val="D5FAD2"/>
              </a:gs>
              <a:gs pos="100000">
                <a:srgbClr val="CEDBF8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3"/>
          <p:cNvSpPr/>
          <p:nvPr/>
        </p:nvSpPr>
        <p:spPr>
          <a:xfrm>
            <a:off x="4419750" y="0"/>
            <a:ext cx="4724400" cy="5143500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305750" y="1235254"/>
            <a:ext cx="4183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Introducing Reading Assistant</a:t>
            </a:r>
            <a:endParaRPr sz="36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6" name="Google Shape;56;p13" title="AmiraPose_waving.png"/>
          <p:cNvPicPr preferRelativeResize="0"/>
          <p:nvPr/>
        </p:nvPicPr>
        <p:blipFill rotWithShape="1">
          <a:blip r:embed="rId3">
            <a:alphaModFix/>
          </a:blip>
          <a:srcRect r="-2965" b="55776"/>
          <a:stretch/>
        </p:blipFill>
        <p:spPr>
          <a:xfrm>
            <a:off x="4365925" y="597675"/>
            <a:ext cx="4831776" cy="4545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963" y="175275"/>
            <a:ext cx="1781175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/>
          <p:nvPr/>
        </p:nvSpPr>
        <p:spPr>
          <a:xfrm>
            <a:off x="5732150" y="0"/>
            <a:ext cx="3411900" cy="5143500"/>
          </a:xfrm>
          <a:prstGeom prst="rect">
            <a:avLst/>
          </a:prstGeom>
          <a:gradFill>
            <a:gsLst>
              <a:gs pos="0">
                <a:srgbClr val="EAFAE6"/>
              </a:gs>
              <a:gs pos="32000">
                <a:srgbClr val="D5FAD2"/>
              </a:gs>
              <a:gs pos="100000">
                <a:srgbClr val="CEDBF8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ctrTitle"/>
          </p:nvPr>
        </p:nvSpPr>
        <p:spPr>
          <a:xfrm>
            <a:off x="423538" y="1445927"/>
            <a:ext cx="57183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Lesson 3:</a:t>
            </a:r>
            <a:br>
              <a:rPr lang="en">
                <a:latin typeface="Poppins"/>
                <a:ea typeface="Poppins"/>
                <a:cs typeface="Poppins"/>
                <a:sym typeface="Poppins"/>
              </a:rPr>
            </a:br>
            <a:r>
              <a:rPr lang="en" sz="4800">
                <a:latin typeface="Poppins"/>
                <a:ea typeface="Poppins"/>
                <a:cs typeface="Poppins"/>
                <a:sym typeface="Poppins"/>
              </a:rPr>
              <a:t>Tips for </a:t>
            </a:r>
            <a:br>
              <a:rPr lang="en" sz="4800">
                <a:latin typeface="Poppins"/>
                <a:ea typeface="Poppins"/>
                <a:cs typeface="Poppins"/>
                <a:sym typeface="Poppins"/>
              </a:rPr>
            </a:br>
            <a:r>
              <a:rPr lang="en" sz="4800">
                <a:latin typeface="Poppins"/>
                <a:ea typeface="Poppins"/>
                <a:cs typeface="Poppins"/>
                <a:sym typeface="Poppins"/>
              </a:rPr>
              <a:t>Success</a:t>
            </a:r>
            <a:endParaRPr sz="48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32" name="Google Shape;132;p22" title="FingerSweepDown_2025.gif"/>
          <p:cNvPicPr preferRelativeResize="0"/>
          <p:nvPr/>
        </p:nvPicPr>
        <p:blipFill rotWithShape="1">
          <a:blip r:embed="rId3">
            <a:alphaModFix/>
          </a:blip>
          <a:srcRect b="52850"/>
          <a:stretch/>
        </p:blipFill>
        <p:spPr>
          <a:xfrm flipH="1">
            <a:off x="3961274" y="629225"/>
            <a:ext cx="4896651" cy="4545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963" y="175275"/>
            <a:ext cx="1781175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>
            <a:hlinkClick r:id="" action="ppaction://media"/>
            <a:extLst>
              <a:ext uri="{FF2B5EF4-FFF2-40B4-BE49-F238E27FC236}">
                <a16:creationId xmlns:a16="http://schemas.microsoft.com/office/drawing/2014/main" id="{6F82468A-DAA7-1572-94E5-1C66081CC3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/>
        </p:blipFill>
        <p:spPr>
          <a:xfrm>
            <a:off x="6350" y="20650"/>
            <a:ext cx="9129713" cy="5102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1" title="AmiraPose_v01_product.png"/>
          <p:cNvPicPr preferRelativeResize="0"/>
          <p:nvPr/>
        </p:nvPicPr>
        <p:blipFill rotWithShape="1">
          <a:blip r:embed="rId3">
            <a:alphaModFix/>
          </a:blip>
          <a:srcRect b="40937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1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w="9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825" tIns="93825" rIns="93825" bIns="938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37"/>
          </a:p>
        </p:txBody>
      </p:sp>
      <p:pic>
        <p:nvPicPr>
          <p:cNvPr id="101" name="Google Shape;101;p21" title="screenAsset 3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1"/>
          <p:cNvSpPr txBox="1"/>
          <p:nvPr/>
        </p:nvSpPr>
        <p:spPr>
          <a:xfrm>
            <a:off x="2789913" y="769160"/>
            <a:ext cx="5737200" cy="283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3: </a:t>
            </a:r>
            <a:endParaRPr sz="1900" b="1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marL="457200" lvl="0" indent="-349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73763"/>
              </a:buClr>
              <a:buSzPts val="1900"/>
              <a:buFont typeface="Andika"/>
              <a:buChar char="●"/>
            </a:pPr>
            <a:r>
              <a:rPr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What should you keep in mind when reading to Amira?</a:t>
            </a:r>
            <a:endParaRPr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marL="45720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900"/>
              <a:buFont typeface="Andika"/>
              <a:buChar char="●"/>
            </a:pPr>
            <a:r>
              <a:rPr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Why is it important for Amira to hear you clearly?</a:t>
            </a:r>
            <a:endParaRPr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None/>
            </a:pPr>
            <a:endParaRPr sz="1900" b="1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6"/>
          <p:cNvSpPr txBox="1"/>
          <p:nvPr/>
        </p:nvSpPr>
        <p:spPr>
          <a:xfrm>
            <a:off x="2264375" y="924375"/>
            <a:ext cx="5973000" cy="318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Poppins"/>
                <a:ea typeface="Poppins"/>
                <a:cs typeface="Poppins"/>
                <a:sym typeface="Poppins"/>
              </a:rPr>
              <a:t>Remember:</a:t>
            </a:r>
            <a:endParaRPr sz="1600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 i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00" b="1" i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600" b="1" i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600" b="1" i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600" b="1" i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Poppins"/>
                <a:ea typeface="Poppins"/>
                <a:cs typeface="Poppins"/>
                <a:sym typeface="Poppins"/>
              </a:rPr>
              <a:t>You rock! We’re going to have so much fun together.</a:t>
            </a:r>
            <a:endParaRPr sz="1600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None/>
            </a:pPr>
            <a:r>
              <a:rPr lang="en" sz="1600">
                <a:solidFill>
                  <a:srgbClr val="073763"/>
                </a:solidFill>
                <a:latin typeface="Poppins"/>
                <a:ea typeface="Poppins"/>
                <a:cs typeface="Poppins"/>
                <a:sym typeface="Poppins"/>
              </a:rPr>
              <a:t>Let’s get this reading party started!</a:t>
            </a:r>
            <a:endParaRPr sz="1600" b="1" i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7" name="Google Shape;277;p36"/>
          <p:cNvSpPr txBox="1"/>
          <p:nvPr/>
        </p:nvSpPr>
        <p:spPr>
          <a:xfrm>
            <a:off x="2804525" y="1491025"/>
            <a:ext cx="4929300" cy="15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rgbClr val="073763"/>
                </a:solidFill>
                <a:latin typeface="Poppins"/>
                <a:ea typeface="Poppins"/>
                <a:cs typeface="Poppins"/>
                <a:sym typeface="Poppins"/>
              </a:rPr>
              <a:t>Mic on.</a:t>
            </a:r>
            <a:endParaRPr sz="1600" b="1" i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rgbClr val="073763"/>
                </a:solidFill>
                <a:latin typeface="Poppins"/>
                <a:ea typeface="Poppins"/>
                <a:cs typeface="Poppins"/>
                <a:sym typeface="Poppins"/>
              </a:rPr>
              <a:t>Green means go.</a:t>
            </a:r>
            <a:endParaRPr sz="1600" b="1" i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None/>
            </a:pPr>
            <a:r>
              <a:rPr lang="en" sz="1600" b="1" i="1">
                <a:solidFill>
                  <a:srgbClr val="073763"/>
                </a:solidFill>
                <a:latin typeface="Poppins"/>
                <a:ea typeface="Poppins"/>
                <a:cs typeface="Poppins"/>
                <a:sym typeface="Poppins"/>
              </a:rPr>
              <a:t>Let your strongest reading show.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8" name="Google Shape;278;p36" title="Green Means 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0450" y="2035963"/>
            <a:ext cx="420623" cy="42062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73763">
                <a:alpha val="50000"/>
              </a:srgbClr>
            </a:outerShdw>
          </a:effectLst>
        </p:spPr>
      </p:pic>
      <p:pic>
        <p:nvPicPr>
          <p:cNvPr id="279" name="Google Shape;279;p36" title="Mic O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0450" y="1491013"/>
            <a:ext cx="420623" cy="42062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73763">
                <a:alpha val="50000"/>
              </a:srgbClr>
            </a:outerShdw>
          </a:effectLst>
        </p:spPr>
      </p:pic>
      <p:pic>
        <p:nvPicPr>
          <p:cNvPr id="280" name="Google Shape;280;p36" title="Strong Readi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30450" y="2580925"/>
            <a:ext cx="420623" cy="42062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73763">
                <a:alpha val="50000"/>
              </a:srgbClr>
            </a:outerShdw>
          </a:effectLst>
        </p:spPr>
      </p:pic>
      <p:pic>
        <p:nvPicPr>
          <p:cNvPr id="281" name="Google Shape;281;p36" title="Amirapose_pointing2.png"/>
          <p:cNvPicPr preferRelativeResize="0"/>
          <p:nvPr/>
        </p:nvPicPr>
        <p:blipFill rotWithShape="1">
          <a:blip r:embed="rId7">
            <a:alphaModFix/>
          </a:blip>
          <a:srcRect l="22161" b="23077"/>
          <a:stretch/>
        </p:blipFill>
        <p:spPr>
          <a:xfrm>
            <a:off x="0" y="465950"/>
            <a:ext cx="2253301" cy="440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6" title="Tutor Deck Slide 23.mp3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9426" y="4194400"/>
            <a:ext cx="457200" cy="457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50" title="Amira Dance Gif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9606" y="-244764"/>
            <a:ext cx="9578109" cy="5633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0" y="0"/>
            <a:ext cx="4303500" cy="5143500"/>
          </a:xfrm>
          <a:prstGeom prst="rect">
            <a:avLst/>
          </a:prstGeom>
          <a:gradFill>
            <a:gsLst>
              <a:gs pos="0">
                <a:srgbClr val="EAFAE6"/>
              </a:gs>
              <a:gs pos="32000">
                <a:srgbClr val="D5FAD2"/>
              </a:gs>
              <a:gs pos="100000">
                <a:srgbClr val="CEDBF8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05750" y="1745850"/>
            <a:ext cx="4183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Contents</a:t>
            </a:r>
            <a:endParaRPr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4706250" y="426700"/>
            <a:ext cx="3995100" cy="37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 action="ppaction://hlinksldjump"/>
              </a:rPr>
              <a:t>How to Use this Deck</a:t>
            </a:r>
            <a:endParaRPr sz="1200" b="1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Get tips for preparing, presenting, and personalizing the lessons.</a:t>
            </a:r>
            <a:endParaRPr sz="11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 action="ppaction://hlinksldjump"/>
              </a:rPr>
              <a:t>Lesson 1: Getting Started: Meet Amira</a:t>
            </a:r>
            <a:endParaRPr sz="1200" b="1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Show students how the benchmark works and why Amira needs to hear them.</a:t>
            </a:r>
            <a:endParaRPr sz="11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5" action="ppaction://hlinksldjump"/>
              </a:rPr>
              <a:t>Lesson 2: Practicing with Amira</a:t>
            </a:r>
            <a:br>
              <a:rPr lang="en-US" sz="12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" sz="110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Teach students how to retell a story in their own words after listening carefully.</a:t>
            </a:r>
          </a:p>
          <a:p>
            <a:pPr>
              <a:spcBef>
                <a:spcPts val="1000"/>
              </a:spcBef>
            </a:pPr>
            <a:r>
              <a:rPr lang="en-US" sz="12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5" action="ppaction://hlinksldjump"/>
              </a:rPr>
              <a:t>Lesson 3: </a:t>
            </a:r>
            <a:r>
              <a:rPr lang="en-US" sz="12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</a:rPr>
              <a:t>Tips for Success</a:t>
            </a:r>
            <a:br>
              <a:rPr lang="en-US" sz="12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110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Teach students best practices for reading with Amira.</a:t>
            </a:r>
            <a:endParaRPr sz="11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9963" y="175275"/>
            <a:ext cx="1781175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0" y="0"/>
            <a:ext cx="4303500" cy="5143500"/>
          </a:xfrm>
          <a:prstGeom prst="rect">
            <a:avLst/>
          </a:prstGeom>
          <a:gradFill>
            <a:gsLst>
              <a:gs pos="0">
                <a:srgbClr val="EAFAE6"/>
              </a:gs>
              <a:gs pos="32000">
                <a:srgbClr val="D5FAD2"/>
              </a:gs>
              <a:gs pos="100000">
                <a:srgbClr val="CEDBF8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ctrTitle"/>
          </p:nvPr>
        </p:nvSpPr>
        <p:spPr>
          <a:xfrm>
            <a:off x="305750" y="1745850"/>
            <a:ext cx="40146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Poppins"/>
                <a:ea typeface="Poppins"/>
                <a:cs typeface="Poppins"/>
                <a:sym typeface="Poppins"/>
              </a:rPr>
              <a:t>How to Use </a:t>
            </a:r>
            <a:endParaRPr sz="50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Poppins"/>
                <a:ea typeface="Poppins"/>
                <a:cs typeface="Poppins"/>
                <a:sym typeface="Poppins"/>
              </a:rPr>
              <a:t>This Deck</a:t>
            </a:r>
            <a:endParaRPr sz="5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4572000" y="350500"/>
            <a:ext cx="4235400" cy="37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Before Presenting</a:t>
            </a:r>
            <a:endParaRPr sz="1200" b="1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100"/>
              <a:buFont typeface="Andika"/>
              <a:buChar char="●"/>
            </a:pPr>
            <a:r>
              <a:rPr lang="en" sz="1100" b="1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Preview all slides</a:t>
            </a:r>
            <a:r>
              <a:rPr lang="en" sz="1100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: Read through the full presentation to get familiar with the lesson flow and student-facing content.</a:t>
            </a:r>
            <a:endParaRPr sz="1100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100"/>
              <a:buChar char="●"/>
            </a:pPr>
            <a:r>
              <a:rPr lang="en" sz="1100" b="1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Watch model videos</a:t>
            </a:r>
            <a:r>
              <a:rPr lang="en" sz="1100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: Play the model video and follow the script to practice key points.</a:t>
            </a:r>
            <a:endParaRPr sz="1100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During the Lesson</a:t>
            </a:r>
            <a:endParaRPr sz="1200" b="1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100"/>
              <a:buChar char="●"/>
            </a:pPr>
            <a:r>
              <a:rPr lang="en" sz="1100" b="1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Click through and read aloud</a:t>
            </a:r>
            <a:r>
              <a:rPr lang="en" sz="1100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: Read the slides aloud to students, or click the audio icon to hear Amira narrate each one.</a:t>
            </a:r>
            <a:endParaRPr sz="1100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100"/>
              <a:buChar char="●"/>
            </a:pPr>
            <a:r>
              <a:rPr lang="en" sz="1100" b="1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Ask questions</a:t>
            </a:r>
            <a:r>
              <a:rPr lang="en" sz="1100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: Use the questions embedded in the slides to prompt discussion and reflection.</a:t>
            </a:r>
            <a:endParaRPr sz="1100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100"/>
              <a:buChar char="●"/>
            </a:pPr>
            <a:r>
              <a:rPr lang="en" sz="1100" b="1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Model behaviors</a:t>
            </a:r>
            <a:r>
              <a:rPr lang="en" sz="1100" dirty="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: Show students what successful reading with Amira looks and sounds like.</a:t>
            </a:r>
            <a:endParaRPr sz="1000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1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100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963" y="175275"/>
            <a:ext cx="1781175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5732150" y="0"/>
            <a:ext cx="3411900" cy="5143500"/>
          </a:xfrm>
          <a:prstGeom prst="rect">
            <a:avLst/>
          </a:prstGeom>
          <a:gradFill>
            <a:gsLst>
              <a:gs pos="0">
                <a:srgbClr val="EAFAE6"/>
              </a:gs>
              <a:gs pos="32000">
                <a:srgbClr val="D5FAD2"/>
              </a:gs>
              <a:gs pos="100000">
                <a:srgbClr val="CEDBF8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ctrTitle"/>
          </p:nvPr>
        </p:nvSpPr>
        <p:spPr>
          <a:xfrm>
            <a:off x="226557" y="1318850"/>
            <a:ext cx="57183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Lesson 1</a:t>
            </a:r>
            <a:r>
              <a:rPr lang="en" sz="480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: Meet Amira</a:t>
            </a:r>
            <a:endParaRPr sz="48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0" name="Google Shape;80;p16" title="ThumbsUpWink_2025.gif"/>
          <p:cNvPicPr preferRelativeResize="0"/>
          <p:nvPr/>
        </p:nvPicPr>
        <p:blipFill rotWithShape="1">
          <a:blip r:embed="rId3">
            <a:alphaModFix/>
          </a:blip>
          <a:srcRect b="51181"/>
          <a:stretch/>
        </p:blipFill>
        <p:spPr>
          <a:xfrm flipH="1">
            <a:off x="4200276" y="629225"/>
            <a:ext cx="4533157" cy="454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963" y="175275"/>
            <a:ext cx="1781175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>
            <a:hlinkClick r:id="" action="ppaction://noaction"/>
            <a:extLst>
              <a:ext uri="{FF2B5EF4-FFF2-40B4-BE49-F238E27FC236}">
                <a16:creationId xmlns:a16="http://schemas.microsoft.com/office/drawing/2014/main" id="{1D4D5512-A4C2-7C98-DC49-A7DF86E2EAD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/>
        </p:blipFill>
        <p:spPr>
          <a:xfrm>
            <a:off x="-308" y="7086"/>
            <a:ext cx="9151753" cy="5134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 title="AmiraPose_v01_product.png"/>
          <p:cNvPicPr preferRelativeResize="0"/>
          <p:nvPr/>
        </p:nvPicPr>
        <p:blipFill rotWithShape="1">
          <a:blip r:embed="rId3">
            <a:alphaModFix/>
          </a:blip>
          <a:srcRect b="40937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w="9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825" tIns="93825" rIns="93825" bIns="938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37"/>
          </a:p>
        </p:txBody>
      </p:sp>
      <p:pic>
        <p:nvPicPr>
          <p:cNvPr id="84" name="Google Shape;84;p18" title="screenAsset 3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2789913" y="769160"/>
            <a:ext cx="5737200" cy="33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1:</a:t>
            </a:r>
            <a:endParaRPr sz="1900" b="1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Check for understanding: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should you wait for before you begin reading or speaking?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should you do if a part feels tricky?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Think deeper: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1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Why is it important to try your best, even when something feels hard?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/>
          <p:nvPr/>
        </p:nvSpPr>
        <p:spPr>
          <a:xfrm>
            <a:off x="5732150" y="0"/>
            <a:ext cx="3411900" cy="5143500"/>
          </a:xfrm>
          <a:prstGeom prst="rect">
            <a:avLst/>
          </a:prstGeom>
          <a:gradFill>
            <a:gsLst>
              <a:gs pos="0">
                <a:srgbClr val="EAFAE6"/>
              </a:gs>
              <a:gs pos="32000">
                <a:srgbClr val="D5FAD2"/>
              </a:gs>
              <a:gs pos="100000">
                <a:srgbClr val="CEDBF8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ctrTitle"/>
          </p:nvPr>
        </p:nvSpPr>
        <p:spPr>
          <a:xfrm>
            <a:off x="458150" y="1745850"/>
            <a:ext cx="48084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Lesson 2: 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Poppins"/>
                <a:ea typeface="Poppins"/>
                <a:cs typeface="Poppins"/>
                <a:sym typeface="Poppins"/>
              </a:rPr>
              <a:t>Practicing with </a:t>
            </a:r>
            <a:br>
              <a:rPr lang="en" sz="4800">
                <a:latin typeface="Poppins"/>
                <a:ea typeface="Poppins"/>
                <a:cs typeface="Poppins"/>
                <a:sym typeface="Poppins"/>
              </a:rPr>
            </a:br>
            <a:r>
              <a:rPr lang="en" sz="4800">
                <a:latin typeface="Poppins"/>
                <a:ea typeface="Poppins"/>
                <a:cs typeface="Poppins"/>
                <a:sym typeface="Poppins"/>
              </a:rPr>
              <a:t>Amira</a:t>
            </a:r>
            <a:endParaRPr sz="48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9" name="Google Shape;169;p26" title="Excited (No Mouth)_2025.gif"/>
          <p:cNvPicPr preferRelativeResize="0"/>
          <p:nvPr/>
        </p:nvPicPr>
        <p:blipFill rotWithShape="1">
          <a:blip r:embed="rId3">
            <a:alphaModFix/>
          </a:blip>
          <a:srcRect l="1630" r="-1630" b="50673"/>
          <a:stretch/>
        </p:blipFill>
        <p:spPr>
          <a:xfrm>
            <a:off x="4191000" y="476900"/>
            <a:ext cx="4666925" cy="4698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963" y="175275"/>
            <a:ext cx="1781175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>
            <a:hlinkClick r:id="" action="ppaction://media"/>
            <a:extLst>
              <a:ext uri="{FF2B5EF4-FFF2-40B4-BE49-F238E27FC236}">
                <a16:creationId xmlns:a16="http://schemas.microsoft.com/office/drawing/2014/main" id="{8830BE7C-48AA-B1E3-5467-E713CD1EBE9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/>
        </p:blipFill>
        <p:spPr>
          <a:xfrm>
            <a:off x="6350" y="5950"/>
            <a:ext cx="9129713" cy="5131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1" title="AmiraPose_v01_product.png"/>
          <p:cNvPicPr preferRelativeResize="0"/>
          <p:nvPr/>
        </p:nvPicPr>
        <p:blipFill rotWithShape="1">
          <a:blip r:embed="rId3">
            <a:alphaModFix/>
          </a:blip>
          <a:srcRect b="40937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1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w="9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825" tIns="93825" rIns="93825" bIns="938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37"/>
          </a:p>
        </p:txBody>
      </p:sp>
      <p:pic>
        <p:nvPicPr>
          <p:cNvPr id="101" name="Google Shape;101;p21" title="screenAsset 3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1"/>
          <p:cNvSpPr txBox="1"/>
          <p:nvPr/>
        </p:nvSpPr>
        <p:spPr>
          <a:xfrm>
            <a:off x="2789913" y="769160"/>
            <a:ext cx="5737200" cy="2413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2:</a:t>
            </a:r>
            <a:endParaRPr sz="1900" b="1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The Tiny Dragon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Who is the story about?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Where does the story take place?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happened first, next and last?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other details are important to the story?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5fa69aa2-b647-4f80-a5bb-2b93509e1cb8}" enabled="0" method="" siteId="{5fa69aa2-b647-4f80-a5bb-2b93509e1cb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</Words>
  <Application>Microsoft Office PowerPoint</Application>
  <PresentationFormat>On-screen Show (16:9)</PresentationFormat>
  <Paragraphs>60</Paragraphs>
  <Slides>14</Slides>
  <Notes>14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DM Sans</vt:lpstr>
      <vt:lpstr>Poppins</vt:lpstr>
      <vt:lpstr>Andika</vt:lpstr>
      <vt:lpstr>Simple Light</vt:lpstr>
      <vt:lpstr>Introducing Reading Assistant</vt:lpstr>
      <vt:lpstr>Contents</vt:lpstr>
      <vt:lpstr>How to Use  This Deck</vt:lpstr>
      <vt:lpstr>Lesson 1: Meet Amira</vt:lpstr>
      <vt:lpstr>PowerPoint Presentation</vt:lpstr>
      <vt:lpstr>PowerPoint Presentation</vt:lpstr>
      <vt:lpstr>Lesson 2:  Practicing with  Amira</vt:lpstr>
      <vt:lpstr>PowerPoint Presentation</vt:lpstr>
      <vt:lpstr>PowerPoint Presentation</vt:lpstr>
      <vt:lpstr>Lesson 3: Tips for  Success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Amanda Steinke</cp:lastModifiedBy>
  <cp:revision>1</cp:revision>
  <dcterms:modified xsi:type="dcterms:W3CDTF">2026-08-17T14:40:15Z</dcterms:modified>
</cp:coreProperties>
</file>